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153" d="100"/>
          <a:sy n="153" d="100"/>
        </p:scale>
        <p:origin x="3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5AFD90-35DB-4313-A8E9-45FB85B707C4}" type="datetimeFigureOut">
              <a:rPr lang="de-DE"/>
              <a:t>19.12.24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FBDD77-C2D8-459A-AB5B-B26F9FE07A9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B89F49-A820-6C74-C6E1-3551788C35C5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Suche eingrenzen. Eigenschaften eines Schlüsselanhängers -&gt; Was wolltet ihr schon immer mal für einen Schlüsselanhänger haben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0D4364-51A1-7231-4E45-33ACE65824B9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Suche eingrenzen. Eigenschaften eines Schlüsselanhängers -&gt; Was wolltet ihr schon immer mal für einen Schlüsselanhänger haben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/>
              <a:t>Größe und Stabilität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Öse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Eher flach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de-DE"/>
              <a:t>Wenige Kanten an denen sich der Schlüssel verhaken kann oder die einen Pieksen</a:t>
            </a:r>
          </a:p>
          <a:p>
            <a:pPr marL="171450" indent="-171450">
              <a:buFontTx/>
              <a:buChar char="-"/>
              <a:defRPr/>
            </a:pPr>
            <a:endParaRPr lang="de-DE"/>
          </a:p>
          <a:p>
            <a:pPr marL="171450" indent="-171450">
              <a:buFontTx/>
              <a:buChar char="-"/>
              <a:defRPr/>
            </a:pPr>
            <a:r>
              <a:rPr lang="de-DE"/>
              <a:t>Wichtig an dieser Stelle betonen, was vermieden werden sollte bei dem Design! (Breite Auflagefläche, nicht zu krasse Überhänge, Druckzeit von 30-45 Minuten anpeieln)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4F148A-DD67-6435-5BA6-8B22F0D3D4C7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Erstmal nur zugucken Leute!!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„Klassenzimmer“ betreten</a:t>
            </a:r>
            <a:endParaRPr/>
          </a:p>
          <a:p>
            <a:pPr>
              <a:defRPr/>
            </a:pPr>
            <a:r>
              <a:rPr lang="de-DE"/>
              <a:t>Erste zwei Buchstaben des Vornamens + erste zwei Buchstaben des Nachnamens, alles klein. (BSP: Linda Patalla = lipa)</a:t>
            </a:r>
            <a:endParaRPr/>
          </a:p>
          <a:p>
            <a:pPr>
              <a:defRPr/>
            </a:pPr>
            <a:r>
              <a:rPr lang="de-DE"/>
              <a:t>Entwurf anlegen</a:t>
            </a:r>
            <a:endParaRPr/>
          </a:p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Vorlagen/Modelle anschauen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F0165-5CA4-6897-F4E6-AE5EFD36D001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48E61C-2121-B3CC-AB35-4FA5DAE18477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A5A1B0-2A71-2937-B9EB-33DC56DDCCD3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9D8951-8234-C27D-10F3-7B24629A8827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694630-3D89-6049-A29B-636AFF729A67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FFF3BA-C0B6-92BF-A7C7-2EC513C49B1B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5DCDD3-02BA-D8BB-65B3-33031FB49131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786CC5-D859-7540-96AF-5F3BD2DA53D0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493F12-49AA-C45A-B2E5-D917CB6E623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0584E4-4BA8-324C-DA68-80ECA8E1293C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C50217-3006-098B-E7A7-3AE1DDE1E103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1F120A-0919-6445-E366-ECDE2C3F2AA2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ZEITRAUM??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Druckauftrag nur in Rücksprache mit uns, wenn wir die Einstellungen nochmal überprüft haben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C02F6C-FF72-966B-4B3A-1CE77DCE2776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- Während der Arbeitsphase der Teilnehmenden: Einfügen der anfänglich besprochenen Erwartungen an den Workshop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4A150F-37A7-0D99-B3E2-0B7D00BD1780}" type="slidenum">
              <a:rPr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296EAF-E0C0-9915-E132-F105C9DC3829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9C23D0-6AB0-AA9E-3562-E2048E2089A9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Generative Fertigung: Fertigung auf Basis einer rechnerinternen Datenmodells</a:t>
            </a:r>
            <a:endParaRPr/>
          </a:p>
          <a:p>
            <a:pPr>
              <a:defRPr/>
            </a:pPr>
            <a:r>
              <a:rPr lang="de-DE"/>
              <a:t>Additive Fertigung: Material wird hinzugefügt um ein Produkt zu erstellen </a:t>
            </a:r>
            <a:endParaRPr/>
          </a:p>
          <a:p>
            <a:pPr>
              <a:defRPr/>
            </a:pPr>
            <a:r>
              <a:rPr lang="de-DE"/>
              <a:t>(Bei der subtraktiven Fertigung werden vom Material Teile entfernt, z.B. bei der Holzfräsung)</a:t>
            </a:r>
            <a:endParaRPr/>
          </a:p>
          <a:p>
            <a:pPr>
              <a:defRPr/>
            </a:pPr>
            <a:r>
              <a:rPr lang="de-DE"/>
              <a:t>Digital Fabrication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DIE FOLIEN ANZEIGEN UND DANN ZU DEN DRUCKERN GEHEN UND DORT ERKLÄREN. FERTIGE DRUCKE IN DIE HAND NEHMEN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Automobil: 3D gedruckte personalisierte Abdeckung im neuen Mini, Prozesstechnik: Dichtungen, Flansche, Mischsäule, Laufradsystem; Bauindustrie: 3D-Haus in Beckum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7AEA98-4279-B65C-0624-6A690354EEC6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Folien mit Animationen/Hervorhebungen verschönern und hinzufügen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FBDD77-C2D8-459A-AB5B-B26F9FE07A9A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1707653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5496" y="3135620"/>
            <a:ext cx="9073008" cy="152436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7766365" y="4618101"/>
            <a:ext cx="1198123" cy="471228"/>
          </a:xfrm>
          <a:prstGeom prst="rect">
            <a:avLst/>
          </a:prstGeom>
          <a:noFill/>
        </p:spPr>
      </p:pic>
      <p:sp>
        <p:nvSpPr>
          <p:cNvPr id="7" name="Textfeld 6" descr="Gefördert durch die &quot;Stiftung Innovation in der Hochschullehre&quot;"/>
          <p:cNvSpPr txBox="1"/>
          <p:nvPr userDrawn="1"/>
        </p:nvSpPr>
        <p:spPr bwMode="auto">
          <a:xfrm>
            <a:off x="5983273" y="4753856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 i="0">
                <a:solidFill>
                  <a:srgbClr val="565656"/>
                </a:solidFill>
                <a:latin typeface="Lucida Sans"/>
                <a:cs typeface="Arial"/>
              </a:rPr>
              <a:t>gefördert durch:</a:t>
            </a:r>
            <a:endParaRPr sz="3600" i="0">
              <a:solidFill>
                <a:srgbClr val="565656"/>
              </a:solid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Überschrift +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577915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 marL="742950" indent="-285750">
              <a:lnSpc>
                <a:spcPct val="150000"/>
              </a:lnSpc>
              <a:buClr>
                <a:srgbClr val="577914"/>
              </a:buClr>
              <a:buFont typeface="Symbol"/>
              <a:buChar char="-"/>
              <a:defRPr sz="2000">
                <a:solidFill>
                  <a:schemeClr val="tx1"/>
                </a:solidFill>
                <a:latin typeface="Lucida Sans"/>
              </a:defRPr>
            </a:lvl2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	</a:t>
            </a:r>
            <a:endParaRPr/>
          </a:p>
          <a:p>
            <a:pPr lvl="1"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+ 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palte +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84B818"/>
              </a:buClr>
              <a:defRPr sz="2000">
                <a:solidFill>
                  <a:schemeClr val="tx1"/>
                </a:solidFill>
                <a:latin typeface="Lucida Sans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000"/>
              <a:t>Bild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Überschrift +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000">
                <a:latin typeface="Lucida Sans"/>
                <a:cs typeface="Arial"/>
              </a:rPr>
              <a:t>Bild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ucida Sans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28384" y="4875495"/>
            <a:ext cx="982408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77914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>
          <a:blip r:embed="rId2"/>
          <a:srcRect t="30790" b="7296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/>
          <a:srcRect r="9038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/>
          <a:srcRect r="9038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feld 3"/>
          <p:cNvSpPr txBox="1"/>
          <p:nvPr userDrawn="1"/>
        </p:nvSpPr>
        <p:spPr bwMode="auto">
          <a:xfrm>
            <a:off x="0" y="42999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rgbClr val="565656"/>
                </a:solidFill>
                <a:latin typeface="Lucida Sans"/>
                <a:cs typeface="Arial"/>
              </a:rPr>
              <a:t>www.tu-dortmund.de </a:t>
            </a:r>
            <a:endParaRPr sz="2000">
              <a:solidFill>
                <a:srgbClr val="565656"/>
              </a:solidFill>
              <a:latin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5014" y="17826"/>
            <a:ext cx="2850802" cy="784016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 userDrawn="1"/>
        </p:nvCxnSpPr>
        <p:spPr bwMode="auto">
          <a:xfrm>
            <a:off x="-2390" y="810102"/>
            <a:ext cx="914639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/>
          <a:srcRect b="29329"/>
          <a:stretch/>
        </p:blipFill>
        <p:spPr bwMode="auto">
          <a:xfrm>
            <a:off x="7536835" y="171104"/>
            <a:ext cx="563557" cy="5188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/>
          <a:srcRect t="70673" b="-6007"/>
          <a:stretch/>
        </p:blipFill>
        <p:spPr bwMode="auto">
          <a:xfrm>
            <a:off x="8172400" y="271703"/>
            <a:ext cx="782092" cy="36003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3D8D139-22BF-30DA-BAFA-3D2BF428A4A7}"/>
              </a:ext>
            </a:extLst>
          </p:cNvPr>
          <p:cNvSpPr txBox="1"/>
          <p:nvPr userDrawn="1"/>
        </p:nvSpPr>
        <p:spPr bwMode="auto">
          <a:xfrm>
            <a:off x="-2390" y="481789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CC BY-SA 4.0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tu-dortmund.de/course/view.php?id=3679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642-40964-6_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lamentworld.de/3d-druck-wissen/was-ist-petg/" TargetMode="External"/><Relationship Id="rId4" Type="http://schemas.openxmlformats.org/officeDocument/2006/relationships/hyperlink" Target="https://formlabs.com/de/blog/3d-druckmateriali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216478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1519" y="1707652"/>
            <a:ext cx="8640959" cy="136815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65656"/>
                </a:solidFill>
                <a:latin typeface="Lucida Sans"/>
                <a:cs typeface="Arial"/>
              </a:defRPr>
            </a:lvl1pPr>
          </a:lstStyle>
          <a:p>
            <a:pPr>
              <a:defRPr/>
            </a:pPr>
            <a:r>
              <a:rPr lang="de-DE" sz="4400">
                <a:latin typeface="Arial"/>
                <a:cs typeface="Arial"/>
              </a:rPr>
              <a:t>3D-Druck – Easy Start</a:t>
            </a:r>
            <a:endParaRPr sz="4400">
              <a:solidFill>
                <a:srgbClr val="65656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3D-Drucker anschauen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(~10 min)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Prozesskette beim 3D-Druck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(Auswahl) Modelldesign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Recherche eines bestehenden CAD-Modells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Überarbeitung/Erstellung eines CAD-Modells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Druckvorbereitung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Erzeugung und herunterladen einer .stl-Datei</a:t>
            </a:r>
            <a:endParaRPr/>
          </a:p>
          <a:p>
            <a:pPr marL="857250" lvl="1" indent="-457200">
              <a:buFont typeface="Arial"/>
              <a:buChar char="•"/>
              <a:defRPr/>
            </a:pPr>
            <a:r>
              <a:rPr lang="de-DE" sz="1800">
                <a:latin typeface="Arial"/>
                <a:cs typeface="Arial"/>
              </a:rPr>
              <a:t>Übergabe an die Slicer-Software „Ultimaker Cura“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800">
                <a:latin typeface="Arial"/>
                <a:cs typeface="Arial"/>
              </a:rPr>
              <a:t>Druckauftrag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Schlüsselanhänger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(~7 min Gruppenbesprechung)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Schlüsselanhänger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Einführung in Tinkercad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Webbasierte CAD-Software (computer-aided design)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Niedrigschwellig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Baukasten-Prinzip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solidFill>
                  <a:srgbClr val="FF0000"/>
                </a:solidFill>
                <a:latin typeface="Arial"/>
                <a:cs typeface="Arial"/>
              </a:rPr>
              <a:t>Vorführung</a:t>
            </a:r>
            <a:r>
              <a:rPr lang="de-DE" sz="4800">
                <a:latin typeface="Arial"/>
                <a:cs typeface="Arial"/>
              </a:rPr>
              <a:t> Tinkercad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Arbeit mit Tinkercad im Workshop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491630"/>
            <a:ext cx="4897239" cy="3240087"/>
          </a:xfrm>
        </p:spPr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Link zu Tinkercad im Moodlekurs anklicken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„Mit Spitzname beitreten“ wählen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Spitzname setzt sich aus ersten zwei Buchstaben des Vor- und Nachnamens zusammen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Beispiel: Max Muster = mamu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5004048" y="412348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u="sng">
                <a:hlinkClick r:id="rId3" tooltip="https://moodle.tu-dortmund.de/course/view.php?id=36798"/>
              </a:rPr>
              <a:t>https://moodle.tu-dortmund.de/course/view.php?id=36798</a:t>
            </a:r>
            <a:r>
              <a:rPr lang="de-DE" sz="1200"/>
              <a:t> 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0401" y="1628086"/>
            <a:ext cx="2427734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Schlüsselanhänger erstellen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in Tinkercad</a:t>
            </a:r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(~45 min)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656565"/>
                </a:solidFill>
                <a:latin typeface="Arial"/>
                <a:cs typeface="Arial"/>
              </a:rPr>
              <a:t>Reflexion der Modelle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(optional) Schlüsselanhänger </a:t>
            </a:r>
            <a:endParaRPr/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verfeinern in Tinkercad</a:t>
            </a:r>
          </a:p>
          <a:p>
            <a:pPr marL="0" indent="0" algn="ctr">
              <a:buNone/>
              <a:defRPr/>
            </a:pPr>
            <a:r>
              <a:rPr lang="de-DE" sz="4800">
                <a:latin typeface="Arial"/>
                <a:cs typeface="Arial"/>
              </a:rPr>
              <a:t>(~30 min)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Wie sieht der heutige Ablauf aus?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433308"/>
            <a:ext cx="8642350" cy="3240087"/>
          </a:xfrm>
        </p:spPr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Vorstellung und Erwartungen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Besprechung der Lernziele des Workshops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Theoretische Grundlagen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Einführung in Tinkercad</a:t>
            </a: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Modellbearbeitung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Einführung in Ultimaker Cura</a:t>
            </a: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Druckvorbereitung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Abschluss und Feedback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Einführung in „Ultimaker Cura“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Kostenlos zugängliche Slicer-Software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Schneidet 3D-Modell in Schichten (Layer)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Wandelt 3D-Modelle in G-Code um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endParaRPr lang="de-DE" sz="3600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de-DE" sz="3600">
                <a:solidFill>
                  <a:srgbClr val="FF0000"/>
                </a:solidFill>
                <a:latin typeface="Arial"/>
                <a:cs typeface="Arial"/>
              </a:rPr>
              <a:t>Vorführung</a:t>
            </a:r>
            <a:r>
              <a:rPr lang="de-DE" sz="3600">
                <a:latin typeface="Arial"/>
                <a:cs typeface="Arial"/>
              </a:rPr>
              <a:t> „Ultimaker Cura“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Eulen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Entwurf 		0.3mm 	10% Infill 	~4 std.</a:t>
            </a:r>
          </a:p>
          <a:p>
            <a:pPr>
              <a:defRPr/>
            </a:pPr>
            <a:r>
              <a:rPr lang="de-DE"/>
              <a:t>Engineering 	0.15mm 	10% Infill	~13 std.</a:t>
            </a:r>
          </a:p>
          <a:p>
            <a:pPr>
              <a:defRPr/>
            </a:pPr>
            <a:r>
              <a:rPr lang="de-DE"/>
              <a:t>Visuell 		0.1mm 	10% Infill	~16 std.</a:t>
            </a:r>
          </a:p>
          <a:p>
            <a:pPr>
              <a:defRPr/>
            </a:pPr>
            <a:r>
              <a:rPr lang="de-DE"/>
              <a:t>Default 		0.06mm 	10% Infill	~23,5 std.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Entwurf 0.3 | 10% Füllung | Haftung ~ 4 std.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Engineering 0.15 | 10% Füllung | Haftung ~ 13 std.</a:t>
            </a:r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12" name="Bildplatzhalter 11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Visuell 0.1 | 10% Füllung | Haftung ~ 16 std.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Default 0.06 | 10% Füllung | Haftung ~ 23,5 std.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15540" r="12971"/>
          <a:stretch/>
        </p:blipFill>
        <p:spPr bwMode="auto">
          <a:xfrm>
            <a:off x="107504" y="1639039"/>
            <a:ext cx="2208271" cy="20598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rcRect l="11893" r="13512"/>
          <a:stretch/>
        </p:blipFill>
        <p:spPr bwMode="auto">
          <a:xfrm>
            <a:off x="2315775" y="1635646"/>
            <a:ext cx="2304247" cy="20598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rcRect l="14462" r="14051"/>
          <a:stretch/>
        </p:blipFill>
        <p:spPr bwMode="auto">
          <a:xfrm>
            <a:off x="4620022" y="1635646"/>
            <a:ext cx="2208240" cy="20598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rcRect l="13922" r="14590"/>
          <a:stretch/>
        </p:blipFill>
        <p:spPr bwMode="auto">
          <a:xfrm>
            <a:off x="6828261" y="1635646"/>
            <a:ext cx="2208240" cy="20598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rcRect l="14210" r="14301"/>
          <a:stretch/>
        </p:blipFill>
        <p:spPr bwMode="auto">
          <a:xfrm>
            <a:off x="107504" y="1642431"/>
            <a:ext cx="2208271" cy="20598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rcRect l="11103" r="14301"/>
          <a:stretch/>
        </p:blipFill>
        <p:spPr bwMode="auto">
          <a:xfrm>
            <a:off x="2303273" y="1644128"/>
            <a:ext cx="2304247" cy="20598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rcRect l="13209" r="14527"/>
          <a:stretch/>
        </p:blipFill>
        <p:spPr bwMode="auto">
          <a:xfrm>
            <a:off x="4599365" y="1653585"/>
            <a:ext cx="2232248" cy="205989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rcRect l="12540" r="15195"/>
          <a:stretch/>
        </p:blipFill>
        <p:spPr bwMode="auto">
          <a:xfrm>
            <a:off x="6803289" y="1653585"/>
            <a:ext cx="2232248" cy="20598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Infill/Füllung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2"/>
          </p:nvPr>
        </p:nvSpPr>
        <p:spPr bwMode="auto">
          <a:xfrm>
            <a:off x="251519" y="1491630"/>
            <a:ext cx="5490804" cy="3232453"/>
          </a:xfrm>
        </p:spPr>
        <p:txBody>
          <a:bodyPr/>
          <a:lstStyle/>
          <a:p>
            <a:pPr>
              <a:defRPr/>
            </a:pPr>
            <a:r>
              <a:rPr lang="de-DE" sz="1600">
                <a:latin typeface="Arial"/>
                <a:cs typeface="Arial"/>
              </a:rPr>
              <a:t>Wer bist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studierst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Wie hast du von dem Workshop erfahren?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sind Deine Erfahrungen im Bereich 3D-Druck?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Welche Erwartungen/Wünsche hast Du an den heutigen Workshop?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Eine kurze Vorstellungsrunde!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Infill/Füllung</a:t>
            </a:r>
            <a:endParaRPr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11" name="Bildplatzhalter 10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Infill/Füllung</a:t>
            </a:r>
            <a:endParaRPr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Infill/Füllung</a:t>
            </a:r>
            <a:endParaRPr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7579" r="7578"/>
          <a:stretch/>
        </p:blipFill>
        <p:spPr bwMode="auto"/>
      </p:pic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579" r="7578"/>
          <a:stretch/>
        </p:blipFill>
        <p:spPr bwMode="auto"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Druckvorbereitung</a:t>
            </a:r>
            <a:endParaRPr/>
          </a:p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in „Ultimaker Cura“</a:t>
            </a:r>
            <a:endParaRPr/>
          </a:p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(~15 min)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915566"/>
            <a:ext cx="8642350" cy="381615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de-DE" sz="4000">
                <a:latin typeface="Arial"/>
                <a:cs typeface="Arial"/>
              </a:rPr>
              <a:t>Geräteeinweisung und Druckauftrag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Empfehlungen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Z.B. „Autodesk Fusion 360“ für eine komplexere Erstellung eigener CAD-Modelle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Z.B. „Thingiverse“ für die Nutzung bestehender CAD-Modelle (Austauschplattform)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Z.B. „Meshmixer“ für die Überarbeitung bestehender CAD-Modelle</a:t>
            </a:r>
            <a:endParaRPr/>
          </a:p>
          <a:p>
            <a:pPr marL="0" indent="0">
              <a:buNone/>
              <a:defRPr/>
            </a:pPr>
            <a:endParaRPr lang="de-DE">
              <a:latin typeface="Arial"/>
              <a:cs typeface="Arial"/>
            </a:endParaRPr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… besucht für eine Einführung gerne unsere kommenden Workshops!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656565"/>
                </a:solidFill>
                <a:latin typeface="Arial"/>
                <a:cs typeface="Arial"/>
              </a:rPr>
              <a:t>Abschluss und Feedback</a:t>
            </a:r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Literatur/Empfehlungen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Fastermann, P. (2014). Was ist 3D-Druck?. In: 3D-Drucken. Technik im Fokus. Springer Vieweg, Berlin, Heidelberg. </a:t>
            </a:r>
            <a:r>
              <a:rPr lang="de-DE" u="sng">
                <a:latin typeface="Arial"/>
                <a:cs typeface="Arial"/>
                <a:hlinkClick r:id="rId3" tooltip="https://doi.org/10.1007/978-3-642-40964-6_3"/>
              </a:rPr>
              <a:t>https://doi.org/10.1007/978-3-642-40964-6_3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DE" u="sng">
                <a:latin typeface="Arial"/>
                <a:cs typeface="Arial"/>
                <a:hlinkClick r:id="rId4" tooltip="https://formlabs.com/de/blog/3d-druckmaterialien/"/>
              </a:rPr>
              <a:t>https://formlabs.com/de/blog/3d-druckmaterialien/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DE" u="sng">
                <a:latin typeface="Arial"/>
                <a:cs typeface="Arial"/>
                <a:hlinkClick r:id="rId5" tooltip="https://www.filamentworld.de/3d-druck-wissen/was-ist-petg/"/>
              </a:rPr>
              <a:t>https://www.filamentworld.de/3d-druck-wissen/was-ist-petg/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2"/>
          </p:nvPr>
        </p:nvSpPr>
        <p:spPr bwMode="auto">
          <a:xfrm>
            <a:off x="251520" y="1491631"/>
            <a:ext cx="8280919" cy="3232454"/>
          </a:xfrm>
        </p:spPr>
        <p:txBody>
          <a:bodyPr/>
          <a:lstStyle/>
          <a:p>
            <a:pPr>
              <a:defRPr/>
            </a:pPr>
            <a:r>
              <a:rPr lang="de-DE" sz="1600">
                <a:latin typeface="Arial"/>
                <a:cs typeface="Arial"/>
              </a:rPr>
              <a:t>Wer bist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studierst Du?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Wie hast du von dem Workshop erfahren?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Was sind Deine Erfahrungen im Bereich 3D-Druck?</a:t>
            </a:r>
            <a:endParaRPr/>
          </a:p>
          <a:p>
            <a:pPr>
              <a:defRPr/>
            </a:pPr>
            <a:r>
              <a:rPr lang="de-DE" sz="1600">
                <a:latin typeface="Arial"/>
                <a:cs typeface="Arial"/>
              </a:rPr>
              <a:t>Welche Erwartungen/Wünsche hast Du an den heutigen Workshop?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Eine kurze Vorstellungsrunde!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Nach diesem Workshop kannst Du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Prozessschritte zur Umsetzung eines 3D-Druckprojekts benennen und erklären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optimale Druckvoraussetzungen herstellen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 simples Druckmodell in „Tinkercad“ selbst erstellen und abspeichern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STL-Dateien mit der Software „Ultimaker Cura“ vorbereiten und auf den 3D-Drucker übertragen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einen 3D-Druckvorgang selbstständig durchführen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Was ist eigentlich 3D-Druck?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Generatives, additives Fertigungsverfahren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Flüssiges/pulverartiges Material wird Schicht für Schicht aufgetragen, die Schichten verkleben/verschweißen miteinander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Schnelle und verhältnismäßig preisgünstige Herstellung von Objekten (Modelle, Muster, Prototypen, Werkzeuge und Endprodukte)</a:t>
            </a:r>
            <a:endParaRPr/>
          </a:p>
          <a:p>
            <a:pPr>
              <a:defRPr/>
            </a:pPr>
            <a:endParaRPr lang="de-DE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Einsatzbereiche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Automobilindustrie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Luft- und Raumfahrt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Maschinenbau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Prozesstechnik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Medizintechnik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Bauindustrie</a:t>
            </a:r>
            <a:endParaRPr/>
          </a:p>
          <a:p>
            <a:pPr>
              <a:defRPr/>
            </a:pPr>
            <a:r>
              <a:rPr lang="de-DE">
                <a:latin typeface="Arial"/>
                <a:cs typeface="Arial"/>
              </a:rPr>
              <a:t>Und vieles anderes mehr!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6217376" y="4343281"/>
            <a:ext cx="2926624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endParaRPr lang="de-DE" sz="1000"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3dnatives.com,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chemanager-online.com,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wa.de, 25.01.2023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de-DE" sz="900">
                <a:latin typeface="Arial"/>
                <a:cs typeface="Arial"/>
              </a:rPr>
              <a:t>www.trumpf.com, 25.01.2023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7863" y="403887"/>
            <a:ext cx="3163954" cy="1800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3230703" y="317112"/>
            <a:ext cx="3312368" cy="206917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81811" y="912577"/>
            <a:ext cx="3044731" cy="213131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3131840" y="839204"/>
            <a:ext cx="5728520" cy="2380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rcRect t="-1467" r="1013"/>
          <a:stretch/>
        </p:blipFill>
        <p:spPr bwMode="auto">
          <a:xfrm>
            <a:off x="3691869" y="1715670"/>
            <a:ext cx="3387560" cy="190601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 bwMode="auto">
          <a:xfrm>
            <a:off x="3314229" y="1566234"/>
            <a:ext cx="5546131" cy="2380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26" name="Picture 2" descr="Im westfälischen Beckum ist das erste Wohnhaus in Deutschland aus dem 3D-Drucker offiziell eröffnet worden"/>
          <p:cNvPicPr>
            <a:picLocks noChangeAspect="1" noChangeArrowheads="1"/>
          </p:cNvPicPr>
          <p:nvPr/>
        </p:nvPicPr>
        <p:blipFill>
          <a:blip r:embed="rId6"/>
          <a:srcRect l="9186" r="7787"/>
          <a:stretch/>
        </p:blipFill>
        <p:spPr bwMode="auto">
          <a:xfrm>
            <a:off x="5899001" y="2465027"/>
            <a:ext cx="3027809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Mit welchen Materialien kann gedruckt werden?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Kunststoffe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PLA (Polymilchsäure)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ABS (Acrylnitril-Butadien-Styrol)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PETG (Polyethylenterephthalat mit Glykol modifiziert)</a:t>
            </a: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Lebensmittelechtes Bio Filament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Holz/Kork, Kunstharz, Metalle, Papier uvm.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Mit welchen Materialien kann gedruckt werden?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latin typeface="Arial"/>
                <a:cs typeface="Arial"/>
              </a:rPr>
              <a:t>Kunststoffe</a:t>
            </a:r>
            <a:endParaRPr/>
          </a:p>
          <a:p>
            <a:pPr lvl="1">
              <a:defRPr/>
            </a:pPr>
            <a:r>
              <a:rPr lang="de-DE" sz="1800">
                <a:solidFill>
                  <a:srgbClr val="FF0000"/>
                </a:solidFill>
                <a:latin typeface="Arial"/>
                <a:cs typeface="Arial"/>
              </a:rPr>
              <a:t>PLA (Polymilchsäure)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ABS (Acrylnitril-Butadien-Styrol)</a:t>
            </a:r>
            <a:endParaRPr/>
          </a:p>
          <a:p>
            <a:pPr lvl="1">
              <a:defRPr/>
            </a:pPr>
            <a:r>
              <a:rPr lang="de-DE" sz="1800">
                <a:latin typeface="Arial"/>
                <a:cs typeface="Arial"/>
              </a:rPr>
              <a:t>PETG (Polyethylenterephthalat mit Glykol modifiziert)</a:t>
            </a:r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Lebensmittelechtes Bio Filament</a:t>
            </a:r>
            <a:endParaRPr/>
          </a:p>
          <a:p>
            <a:pPr>
              <a:defRPr/>
            </a:pPr>
            <a:r>
              <a:rPr lang="de-DE" sz="1800">
                <a:latin typeface="Arial"/>
                <a:cs typeface="Arial"/>
              </a:rPr>
              <a:t>Holz/Kork, Kunstharz, Metalle, Papier uvm.</a:t>
            </a:r>
          </a:p>
          <a:p>
            <a:pPr>
              <a:defRPr/>
            </a:pP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1563638"/>
            <a:ext cx="1995686" cy="1995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994</Words>
  <Application>Microsoft Macintosh PowerPoint</Application>
  <DocSecurity>0</DocSecurity>
  <PresentationFormat>Bildschirmpräsentation (16:9)</PresentationFormat>
  <Paragraphs>187</Paragraphs>
  <Slides>37</Slides>
  <Notes>37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Akkurat</vt:lpstr>
      <vt:lpstr>Arial</vt:lpstr>
      <vt:lpstr>Calibri</vt:lpstr>
      <vt:lpstr>Lucida Sans</vt:lpstr>
      <vt:lpstr>Symbol</vt:lpstr>
      <vt:lpstr>Masterfolie</vt:lpstr>
      <vt:lpstr>3D-Druck – Easy Start</vt:lpstr>
      <vt:lpstr>Wie sieht der heutige Ablauf aus?</vt:lpstr>
      <vt:lpstr>Eine kurze Vorstellungsrunde!</vt:lpstr>
      <vt:lpstr>Eine kurze Vorstellungsrunde!</vt:lpstr>
      <vt:lpstr>Nach diesem Workshop kannst Du</vt:lpstr>
      <vt:lpstr>Was ist eigentlich 3D-Druck?</vt:lpstr>
      <vt:lpstr>Einsatzbereiche</vt:lpstr>
      <vt:lpstr>Mit welchen Materialien kann gedruckt werden?</vt:lpstr>
      <vt:lpstr>Mit welchen Materialien kann gedruckt werden?</vt:lpstr>
      <vt:lpstr>PowerPoint-Präsentation</vt:lpstr>
      <vt:lpstr>Prozesskette beim 3D-Druck</vt:lpstr>
      <vt:lpstr>PowerPoint-Präsentation</vt:lpstr>
      <vt:lpstr>Schlüsselanhänger</vt:lpstr>
      <vt:lpstr>Einführung in Tinkercad</vt:lpstr>
      <vt:lpstr>PowerPoint-Präsentation</vt:lpstr>
      <vt:lpstr>Arbeit mit Tinkercad im Workshop</vt:lpstr>
      <vt:lpstr>PowerPoint-Präsentation</vt:lpstr>
      <vt:lpstr>Reflexion der Modelle</vt:lpstr>
      <vt:lpstr>PowerPoint-Präsentation</vt:lpstr>
      <vt:lpstr>Einführung in „Ultimaker Cura“</vt:lpstr>
      <vt:lpstr>PowerPoint-Präsentation</vt:lpstr>
      <vt:lpstr>Eulen</vt:lpstr>
      <vt:lpstr>Entwurf 0.3 | 10% Füllung | Haftung ~ 4 std.</vt:lpstr>
      <vt:lpstr>Engineering 0.15 | 10% Füllung | Haftung ~ 13 std.</vt:lpstr>
      <vt:lpstr>Visuell 0.1 | 10% Füllung | Haftung ~ 16 std.</vt:lpstr>
      <vt:lpstr>Default 0.06 | 10% Füllung | Haftung ~ 23,5 std.</vt:lpstr>
      <vt:lpstr>PowerPoint-Präsentation</vt:lpstr>
      <vt:lpstr>PowerPoint-Präsentation</vt:lpstr>
      <vt:lpstr>Infill/Füllung</vt:lpstr>
      <vt:lpstr>Infill/Füllung</vt:lpstr>
      <vt:lpstr>Infill/Füllung</vt:lpstr>
      <vt:lpstr>Infill/Füllung</vt:lpstr>
      <vt:lpstr>PowerPoint-Präsentation</vt:lpstr>
      <vt:lpstr>PowerPoint-Präsentation</vt:lpstr>
      <vt:lpstr>Empfehlungen</vt:lpstr>
      <vt:lpstr>Abschluss und Feedback </vt:lpstr>
      <vt:lpstr>Literatur/Empfehlungen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Schäfer, Sabine</dc:creator>
  <cp:keywords/>
  <dc:description/>
  <cp:lastModifiedBy>Marius Baron</cp:lastModifiedBy>
  <cp:revision>241</cp:revision>
  <dcterms:created xsi:type="dcterms:W3CDTF">2017-06-13T08:51:48Z</dcterms:created>
  <dcterms:modified xsi:type="dcterms:W3CDTF">2024-12-19T19:35:06Z</dcterms:modified>
  <cp:category/>
  <dc:identifier/>
  <cp:contentStatus/>
  <dc:language/>
  <cp:version/>
</cp:coreProperties>
</file>